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4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009"/>
            <a:ext cx="9150730" cy="685099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435280" cy="1224136"/>
          </a:xfrm>
        </p:spPr>
        <p:txBody>
          <a:bodyPr>
            <a:noAutofit/>
          </a:bodyPr>
          <a:lstStyle/>
          <a:p>
            <a:r>
              <a:rPr lang="uk-UA" sz="2000" b="1" dirty="0">
                <a:latin typeface="Times New Roman"/>
                <a:ea typeface="Times New Roman"/>
              </a:rPr>
              <a:t>КОМУНАЛЬНИЙ ЗАКЛАД ЗАГАЛЬНОЇ </a:t>
            </a:r>
            <a:r>
              <a:rPr lang="uk-UA" sz="2000" b="1" dirty="0" smtClean="0">
                <a:latin typeface="Times New Roman"/>
                <a:ea typeface="Times New Roman"/>
              </a:rPr>
              <a:t> СЕРЕДНЬОЇ ОСВІТИ </a:t>
            </a:r>
            <a:br>
              <a:rPr lang="uk-UA" sz="2000" b="1" dirty="0" smtClean="0">
                <a:latin typeface="Times New Roman"/>
                <a:ea typeface="Times New Roman"/>
              </a:rPr>
            </a:br>
            <a:r>
              <a:rPr lang="uk-UA" sz="2000" b="1" dirty="0" smtClean="0">
                <a:latin typeface="Times New Roman"/>
                <a:ea typeface="Times New Roman"/>
              </a:rPr>
              <a:t> </a:t>
            </a:r>
            <a:r>
              <a:rPr lang="uk-UA" sz="2000" b="1" dirty="0">
                <a:latin typeface="Times New Roman"/>
                <a:ea typeface="Times New Roman"/>
              </a:rPr>
              <a:t>І – ІІІ  СТУПЕНІВ  </a:t>
            </a:r>
            <a:r>
              <a:rPr lang="ru-RU" sz="1800" b="1" dirty="0">
                <a:latin typeface="Times New Roman"/>
                <a:ea typeface="Times New Roman"/>
              </a:rPr>
              <a:t/>
            </a:r>
            <a:br>
              <a:rPr lang="ru-RU" sz="1800" b="1" dirty="0">
                <a:latin typeface="Times New Roman"/>
                <a:ea typeface="Times New Roman"/>
              </a:rPr>
            </a:br>
            <a:r>
              <a:rPr lang="uk-UA" sz="2000" b="1" dirty="0">
                <a:latin typeface="Times New Roman"/>
                <a:ea typeface="Times New Roman"/>
              </a:rPr>
              <a:t>«ВАТУТІНСЬКИЙ ЛІЦЕЙ №2 </a:t>
            </a:r>
            <a:r>
              <a:rPr lang="uk-UA" sz="2000" b="1" dirty="0" smtClean="0">
                <a:latin typeface="Times New Roman"/>
                <a:ea typeface="Times New Roman"/>
              </a:rPr>
              <a:t/>
            </a:r>
            <a:br>
              <a:rPr lang="uk-UA" sz="2000" b="1" dirty="0" smtClean="0">
                <a:latin typeface="Times New Roman"/>
                <a:ea typeface="Times New Roman"/>
              </a:rPr>
            </a:br>
            <a:r>
              <a:rPr lang="uk-UA" sz="2000" b="1" dirty="0" smtClean="0">
                <a:latin typeface="Times New Roman"/>
                <a:ea typeface="Times New Roman"/>
              </a:rPr>
              <a:t>ВАТУТІНСЬКОЇ </a:t>
            </a:r>
            <a:r>
              <a:rPr lang="uk-UA" sz="2000" b="1" dirty="0">
                <a:latin typeface="Times New Roman"/>
                <a:ea typeface="Times New Roman"/>
              </a:rPr>
              <a:t>МІСЬКОЇ </a:t>
            </a:r>
            <a:r>
              <a:rPr lang="uk-UA" sz="2000" b="1" dirty="0" smtClean="0">
                <a:latin typeface="Times New Roman"/>
                <a:ea typeface="Times New Roman"/>
              </a:rPr>
              <a:t>РАДИ </a:t>
            </a:r>
            <a:r>
              <a:rPr lang="uk-UA" sz="2000" b="1" dirty="0">
                <a:latin typeface="Times New Roman"/>
                <a:ea typeface="Times New Roman"/>
              </a:rPr>
              <a:t>ЧЕРКАСЬКОЇ ОБЛАСТІ»</a:t>
            </a:r>
            <a:endParaRPr lang="ru-RU" sz="18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2132855"/>
            <a:ext cx="73448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Інтернет-проєкт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«Ми –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патріоти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Черкащини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2020»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i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Підпроєкт</a:t>
            </a:r>
            <a:r>
              <a:rPr lang="ru-RU" sz="36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«Бути </a:t>
            </a:r>
            <a:r>
              <a:rPr lang="ru-RU" sz="3600" b="1" i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здоровим</a:t>
            </a:r>
            <a:r>
              <a:rPr lang="ru-RU" sz="36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600" b="1" i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3600" b="1" i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здорово !»</a:t>
            </a:r>
            <a:endParaRPr lang="ru-RU" sz="36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56176" y="4869160"/>
            <a:ext cx="2808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Підготували:</a:t>
            </a:r>
          </a:p>
          <a:p>
            <a:r>
              <a:rPr lang="uk-UA" sz="2400" b="1" i="1" dirty="0" err="1" smtClean="0">
                <a:latin typeface="Times New Roman" pitchFamily="18" charset="0"/>
                <a:cs typeface="Times New Roman" pitchFamily="18" charset="0"/>
              </a:rPr>
              <a:t>Зеленюк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 Ольга</a:t>
            </a:r>
          </a:p>
          <a:p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Мельник Анна</a:t>
            </a:r>
          </a:p>
          <a:p>
            <a:r>
              <a:rPr lang="uk-UA" sz="2400" b="1" i="1" dirty="0" err="1" smtClean="0">
                <a:latin typeface="Times New Roman" pitchFamily="18" charset="0"/>
                <a:cs typeface="Times New Roman" pitchFamily="18" charset="0"/>
              </a:rPr>
              <a:t>Пересунько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 Софія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195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Segoe Script" panose="020B0504020000000003" pitchFamily="34" charset="0"/>
                <a:cs typeface="Times New Roman" pitchFamily="18" charset="0"/>
              </a:rPr>
              <a:t>Здоров'я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Segoe Script" panose="020B0504020000000003" pitchFamily="34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4572000"/>
          </a:xfrm>
        </p:spPr>
      </p:pic>
      <p:sp>
        <p:nvSpPr>
          <p:cNvPr id="5" name="TextBox 4"/>
          <p:cNvSpPr txBox="1"/>
          <p:nvPr/>
        </p:nvSpPr>
        <p:spPr>
          <a:xfrm>
            <a:off x="29862" y="5877272"/>
            <a:ext cx="9036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latin typeface="Segoe Script" panose="020B0504020000000003" pitchFamily="34" charset="0"/>
                <a:cs typeface="Times New Roman" pitchFamily="18" charset="0"/>
              </a:rPr>
              <a:t>Люди </a:t>
            </a:r>
            <a:r>
              <a:rPr lang="ru-RU" sz="2000" b="1" i="1" dirty="0" err="1">
                <a:latin typeface="Segoe Script" panose="020B0504020000000003" pitchFamily="34" charset="0"/>
                <a:cs typeface="Times New Roman" pitchFamily="18" charset="0"/>
              </a:rPr>
              <a:t>які</a:t>
            </a:r>
            <a:r>
              <a:rPr lang="ru-RU" sz="2000" b="1" i="1" dirty="0">
                <a:latin typeface="Segoe Script" panose="020B0504020000000003" pitchFamily="34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Segoe Script" panose="020B0504020000000003" pitchFamily="34" charset="0"/>
                <a:cs typeface="Times New Roman" pitchFamily="18" charset="0"/>
              </a:rPr>
              <a:t>ведуть</a:t>
            </a:r>
            <a:r>
              <a:rPr lang="ru-RU" sz="2000" b="1" i="1" dirty="0">
                <a:latin typeface="Segoe Script" panose="020B0504020000000003" pitchFamily="34" charset="0"/>
                <a:cs typeface="Times New Roman" pitchFamily="18" charset="0"/>
              </a:rPr>
              <a:t> здоровий </a:t>
            </a:r>
            <a:r>
              <a:rPr lang="ru-RU" sz="2000" b="1" i="1" dirty="0" err="1" smtClean="0">
                <a:latin typeface="Segoe Script" panose="020B0504020000000003" pitchFamily="34" charset="0"/>
                <a:cs typeface="Times New Roman" pitchFamily="18" charset="0"/>
              </a:rPr>
              <a:t>спосіб</a:t>
            </a:r>
            <a:r>
              <a:rPr lang="ru-RU" sz="2000" b="1" i="1" dirty="0" smtClean="0">
                <a:latin typeface="Segoe Script" panose="020B0504020000000003" pitchFamily="34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Segoe Script" panose="020B0504020000000003" pitchFamily="34" charset="0"/>
                <a:cs typeface="Times New Roman" pitchFamily="18" charset="0"/>
              </a:rPr>
              <a:t>життя</a:t>
            </a:r>
            <a:r>
              <a:rPr lang="ru-RU" sz="2000" b="1" i="1" dirty="0" smtClean="0">
                <a:latin typeface="Segoe Script" panose="020B0504020000000003" pitchFamily="34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b="1" i="1" dirty="0" err="1" smtClean="0">
                <a:latin typeface="Segoe Script" panose="020B0504020000000003" pitchFamily="34" charset="0"/>
                <a:cs typeface="Times New Roman" pitchFamily="18" charset="0"/>
              </a:rPr>
              <a:t>набагато</a:t>
            </a:r>
            <a:r>
              <a:rPr lang="ru-RU" sz="2000" b="1" i="1" dirty="0" smtClean="0">
                <a:latin typeface="Segoe Script" panose="020B0504020000000003" pitchFamily="34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Segoe Script" panose="020B0504020000000003" pitchFamily="34" charset="0"/>
                <a:cs typeface="Times New Roman" pitchFamily="18" charset="0"/>
              </a:rPr>
              <a:t>рідше</a:t>
            </a:r>
            <a:r>
              <a:rPr lang="ru-RU" sz="2000" b="1" i="1" dirty="0">
                <a:latin typeface="Segoe Script" panose="020B0504020000000003" pitchFamily="34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Segoe Script" panose="020B0504020000000003" pitchFamily="34" charset="0"/>
                <a:cs typeface="Times New Roman" pitchFamily="18" charset="0"/>
              </a:rPr>
              <a:t>хворіють</a:t>
            </a:r>
            <a:r>
              <a:rPr lang="ru-RU" sz="2000" b="1" dirty="0">
                <a:latin typeface="Segoe Script" panose="020B0504020000000003" pitchFamily="34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99005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6" y="3493"/>
            <a:ext cx="9121304" cy="585758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3312368" cy="5157192"/>
          </a:xfrm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rgbClr val="C00000"/>
                </a:solidFill>
                <a:latin typeface="Segoe Script" panose="020B0504020000000003" pitchFamily="34" charset="0"/>
                <a:cs typeface="Times New Roman" pitchFamily="18" charset="0"/>
              </a:rPr>
              <a:t>Здорові</a:t>
            </a:r>
            <a:r>
              <a:rPr lang="ru-RU" b="1" dirty="0">
                <a:solidFill>
                  <a:srgbClr val="C00000"/>
                </a:solidFill>
                <a:latin typeface="Segoe Script" panose="020B0504020000000003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Segoe Script" panose="020B0504020000000003" pitchFamily="34" charset="0"/>
                <a:cs typeface="Times New Roman" pitchFamily="18" charset="0"/>
              </a:rPr>
              <a:t>діти</a:t>
            </a:r>
            <a:r>
              <a:rPr lang="ru-RU" b="1" dirty="0" smtClean="0">
                <a:solidFill>
                  <a:srgbClr val="C00000"/>
                </a:solidFill>
                <a:latin typeface="Segoe Script" panose="020B0504020000000003" pitchFamily="34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C00000"/>
              </a:solidFill>
              <a:latin typeface="Segoe Script" panose="020B0504020000000003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021288"/>
            <a:ext cx="9133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Segoe Script" panose="020B0504020000000003" pitchFamily="34" charset="0"/>
                <a:cs typeface="Times New Roman" pitchFamily="18" charset="0"/>
              </a:rPr>
              <a:t>В людей </a:t>
            </a:r>
            <a:r>
              <a:rPr lang="ru-RU" sz="2000" b="1" dirty="0" err="1">
                <a:solidFill>
                  <a:srgbClr val="C00000"/>
                </a:solidFill>
                <a:latin typeface="Segoe Script" panose="020B0504020000000003" pitchFamily="34" charset="0"/>
                <a:cs typeface="Times New Roman" pitchFamily="18" charset="0"/>
              </a:rPr>
              <a:t>які</a:t>
            </a:r>
            <a:r>
              <a:rPr lang="ru-RU" sz="2000" b="1" dirty="0">
                <a:solidFill>
                  <a:srgbClr val="C00000"/>
                </a:solidFill>
                <a:latin typeface="Segoe Script" panose="020B0504020000000003" pitchFamily="34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Segoe Script" panose="020B0504020000000003" pitchFamily="34" charset="0"/>
                <a:cs typeface="Times New Roman" pitchFamily="18" charset="0"/>
              </a:rPr>
              <a:t>ведуть</a:t>
            </a:r>
            <a:r>
              <a:rPr lang="ru-RU" sz="2000" b="1" dirty="0">
                <a:solidFill>
                  <a:srgbClr val="C00000"/>
                </a:solidFill>
                <a:latin typeface="Segoe Script" panose="020B0504020000000003" pitchFamily="34" charset="0"/>
                <a:cs typeface="Times New Roman" pitchFamily="18" charset="0"/>
              </a:rPr>
              <a:t> здоровий </a:t>
            </a:r>
            <a:r>
              <a:rPr lang="ru-RU" sz="2000" b="1" dirty="0" err="1" smtClean="0">
                <a:solidFill>
                  <a:srgbClr val="C00000"/>
                </a:solidFill>
                <a:latin typeface="Segoe Script" panose="020B0504020000000003" pitchFamily="34" charset="0"/>
                <a:cs typeface="Times New Roman" pitchFamily="18" charset="0"/>
              </a:rPr>
              <a:t>спосіб</a:t>
            </a:r>
            <a:r>
              <a:rPr lang="ru-RU" sz="2000" b="1" dirty="0" smtClean="0">
                <a:solidFill>
                  <a:srgbClr val="C00000"/>
                </a:solidFill>
                <a:latin typeface="Segoe Script" panose="020B0504020000000003" pitchFamily="34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Segoe Script" panose="020B0504020000000003" pitchFamily="34" charset="0"/>
                <a:cs typeface="Times New Roman" pitchFamily="18" charset="0"/>
              </a:rPr>
              <a:t>життя</a:t>
            </a:r>
            <a:r>
              <a:rPr lang="ru-RU" sz="2000" b="1" dirty="0">
                <a:solidFill>
                  <a:srgbClr val="C00000"/>
                </a:solidFill>
                <a:latin typeface="Segoe Script" panose="020B0504020000000003" pitchFamily="34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Segoe Script" panose="020B0504020000000003" pitchFamily="34" charset="0"/>
                <a:cs typeface="Times New Roman" pitchFamily="18" charset="0"/>
              </a:rPr>
              <a:t>набагато</a:t>
            </a:r>
            <a:r>
              <a:rPr lang="ru-RU" sz="2000" b="1" dirty="0">
                <a:solidFill>
                  <a:srgbClr val="C00000"/>
                </a:solidFill>
                <a:latin typeface="Segoe Script" panose="020B0504020000000003" pitchFamily="34" charset="0"/>
                <a:cs typeface="Times New Roman" pitchFamily="18" charset="0"/>
              </a:rPr>
              <a:t> </a:t>
            </a:r>
            <a:endParaRPr lang="ru-RU" sz="2000" b="1" dirty="0" smtClean="0">
              <a:solidFill>
                <a:srgbClr val="C00000"/>
              </a:solidFill>
              <a:latin typeface="Segoe Script" panose="020B0504020000000003" pitchFamily="34" charset="0"/>
              <a:cs typeface="Times New Roman" pitchFamily="18" charset="0"/>
            </a:endParaRPr>
          </a:p>
          <a:p>
            <a:pPr algn="ctr"/>
            <a:r>
              <a:rPr lang="ru-RU" sz="2000" b="1" dirty="0" err="1" smtClean="0">
                <a:solidFill>
                  <a:srgbClr val="C00000"/>
                </a:solidFill>
                <a:latin typeface="Segoe Script" panose="020B0504020000000003" pitchFamily="34" charset="0"/>
                <a:cs typeface="Times New Roman" pitchFamily="18" charset="0"/>
              </a:rPr>
              <a:t>більше</a:t>
            </a:r>
            <a:r>
              <a:rPr lang="ru-RU" sz="2000" b="1" dirty="0" smtClean="0">
                <a:solidFill>
                  <a:srgbClr val="C00000"/>
                </a:solidFill>
                <a:latin typeface="Segoe Script" panose="020B0504020000000003" pitchFamily="34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Segoe Script" panose="020B0504020000000003" pitchFamily="34" charset="0"/>
                <a:cs typeface="Times New Roman" pitchFamily="18" charset="0"/>
              </a:rPr>
              <a:t>шансів</a:t>
            </a:r>
            <a:r>
              <a:rPr lang="ru-RU" sz="2000" b="1" dirty="0">
                <a:solidFill>
                  <a:srgbClr val="C00000"/>
                </a:solidFill>
                <a:latin typeface="Segoe Script" panose="020B0504020000000003" pitchFamily="34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Segoe Script" panose="020B0504020000000003" pitchFamily="34" charset="0"/>
                <a:cs typeface="Times New Roman" pitchFamily="18" charset="0"/>
              </a:rPr>
              <a:t>народити</a:t>
            </a:r>
            <a:r>
              <a:rPr lang="ru-RU" sz="2000" b="1" dirty="0">
                <a:solidFill>
                  <a:srgbClr val="C00000"/>
                </a:solidFill>
                <a:latin typeface="Segoe Script" panose="020B0504020000000003" pitchFamily="34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Segoe Script" panose="020B0504020000000003" pitchFamily="34" charset="0"/>
                <a:cs typeface="Times New Roman" pitchFamily="18" charset="0"/>
              </a:rPr>
              <a:t>здорових</a:t>
            </a:r>
            <a:r>
              <a:rPr lang="ru-RU" sz="2000" b="1" dirty="0">
                <a:solidFill>
                  <a:srgbClr val="C00000"/>
                </a:solidFill>
                <a:latin typeface="Segoe Script" panose="020B0504020000000003" pitchFamily="34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Segoe Script" panose="020B0504020000000003" pitchFamily="34" charset="0"/>
                <a:cs typeface="Times New Roman" pitchFamily="18" charset="0"/>
              </a:rPr>
              <a:t>дітей</a:t>
            </a:r>
            <a:r>
              <a:rPr lang="ru-RU" sz="2000" b="1" dirty="0">
                <a:solidFill>
                  <a:srgbClr val="C00000"/>
                </a:solidFill>
                <a:latin typeface="Segoe Script" panose="020B0504020000000003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22700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20080"/>
          </a:xfrm>
        </p:spPr>
        <p:txBody>
          <a:bodyPr>
            <a:noAutofit/>
          </a:bodyPr>
          <a:lstStyle/>
          <a:p>
            <a:r>
              <a:rPr lang="ru-RU" sz="4000" b="1" dirty="0" err="1">
                <a:solidFill>
                  <a:srgbClr val="00B050"/>
                </a:solidFill>
                <a:latin typeface="Segoe Script" panose="020B0504020000000003" pitchFamily="34" charset="0"/>
                <a:cs typeface="Times New Roman" pitchFamily="18" charset="0"/>
              </a:rPr>
              <a:t>Розширення</a:t>
            </a:r>
            <a:r>
              <a:rPr lang="ru-RU" sz="4000" b="1" dirty="0">
                <a:solidFill>
                  <a:srgbClr val="00B050"/>
                </a:solidFill>
                <a:latin typeface="Segoe Script" panose="020B0504020000000003" pitchFamily="34" charset="0"/>
                <a:cs typeface="Times New Roman" pitchFamily="18" charset="0"/>
              </a:rPr>
              <a:t> кола </a:t>
            </a:r>
            <a:r>
              <a:rPr lang="ru-RU" sz="4000" b="1" dirty="0" err="1">
                <a:solidFill>
                  <a:srgbClr val="00B050"/>
                </a:solidFill>
                <a:latin typeface="Segoe Script" panose="020B0504020000000003" pitchFamily="34" charset="0"/>
                <a:cs typeface="Times New Roman" pitchFamily="18" charset="0"/>
              </a:rPr>
              <a:t>знайомих</a:t>
            </a:r>
            <a:r>
              <a:rPr lang="ru-RU" sz="4000" b="1" dirty="0">
                <a:solidFill>
                  <a:srgbClr val="00B050"/>
                </a:solidFill>
                <a:latin typeface="Segoe Script" panose="020B0504020000000003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052736"/>
            <a:ext cx="6624736" cy="4536503"/>
          </a:xfrm>
        </p:spPr>
      </p:pic>
      <p:sp>
        <p:nvSpPr>
          <p:cNvPr id="7" name="TextBox 6"/>
          <p:cNvSpPr txBox="1"/>
          <p:nvPr/>
        </p:nvSpPr>
        <p:spPr>
          <a:xfrm>
            <a:off x="179512" y="5805264"/>
            <a:ext cx="8784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rgbClr val="008000"/>
                </a:solidFill>
                <a:latin typeface="Segoe Script" panose="020B0504020000000003" pitchFamily="34" charset="0"/>
                <a:cs typeface="Times New Roman" pitchFamily="18" charset="0"/>
              </a:rPr>
              <a:t>Люди </a:t>
            </a:r>
            <a:r>
              <a:rPr lang="ru-RU" sz="2000" b="1" i="1" dirty="0" err="1">
                <a:solidFill>
                  <a:srgbClr val="008000"/>
                </a:solidFill>
                <a:latin typeface="Segoe Script" panose="020B0504020000000003" pitchFamily="34" charset="0"/>
                <a:cs typeface="Times New Roman" pitchFamily="18" charset="0"/>
              </a:rPr>
              <a:t>які</a:t>
            </a:r>
            <a:r>
              <a:rPr lang="ru-RU" sz="2000" b="1" i="1" dirty="0">
                <a:solidFill>
                  <a:srgbClr val="008000"/>
                </a:solidFill>
                <a:latin typeface="Segoe Script" panose="020B0504020000000003" pitchFamily="34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rgbClr val="008000"/>
                </a:solidFill>
                <a:latin typeface="Segoe Script" panose="020B0504020000000003" pitchFamily="34" charset="0"/>
                <a:cs typeface="Times New Roman" pitchFamily="18" charset="0"/>
              </a:rPr>
              <a:t>ведуть</a:t>
            </a:r>
            <a:r>
              <a:rPr lang="ru-RU" sz="2000" b="1" i="1" dirty="0">
                <a:solidFill>
                  <a:srgbClr val="008000"/>
                </a:solidFill>
                <a:latin typeface="Segoe Script" panose="020B0504020000000003" pitchFamily="34" charset="0"/>
                <a:cs typeface="Times New Roman" pitchFamily="18" charset="0"/>
              </a:rPr>
              <a:t> здоровий </a:t>
            </a:r>
            <a:r>
              <a:rPr lang="ru-RU" sz="2000" b="1" i="1" dirty="0" err="1" smtClean="0">
                <a:solidFill>
                  <a:srgbClr val="008000"/>
                </a:solidFill>
                <a:latin typeface="Segoe Script" panose="020B0504020000000003" pitchFamily="34" charset="0"/>
                <a:cs typeface="Times New Roman" pitchFamily="18" charset="0"/>
              </a:rPr>
              <a:t>спосіб</a:t>
            </a:r>
            <a:r>
              <a:rPr lang="ru-RU" sz="2000" b="1" i="1" dirty="0" smtClean="0">
                <a:solidFill>
                  <a:srgbClr val="008000"/>
                </a:solidFill>
                <a:latin typeface="Segoe Script" panose="020B0504020000000003" pitchFamily="34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rgbClr val="008000"/>
                </a:solidFill>
                <a:latin typeface="Segoe Script" panose="020B0504020000000003" pitchFamily="34" charset="0"/>
                <a:cs typeface="Times New Roman" pitchFamily="18" charset="0"/>
              </a:rPr>
              <a:t>життя</a:t>
            </a:r>
            <a:r>
              <a:rPr lang="ru-RU" sz="2000" b="1" i="1" dirty="0">
                <a:solidFill>
                  <a:srgbClr val="008000"/>
                </a:solidFill>
                <a:latin typeface="Segoe Script" panose="020B0504020000000003" pitchFamily="34" charset="0"/>
                <a:cs typeface="Times New Roman" pitchFamily="18" charset="0"/>
              </a:rPr>
              <a:t> та </a:t>
            </a:r>
            <a:r>
              <a:rPr lang="ru-RU" sz="2000" b="1" i="1" dirty="0" err="1">
                <a:solidFill>
                  <a:srgbClr val="008000"/>
                </a:solidFill>
                <a:latin typeface="Segoe Script" panose="020B0504020000000003" pitchFamily="34" charset="0"/>
                <a:cs typeface="Times New Roman" pitchFamily="18" charset="0"/>
              </a:rPr>
              <a:t>займаються</a:t>
            </a:r>
            <a:r>
              <a:rPr lang="ru-RU" sz="2000" b="1" i="1" dirty="0">
                <a:solidFill>
                  <a:srgbClr val="008000"/>
                </a:solidFill>
                <a:latin typeface="Segoe Script" panose="020B0504020000000003" pitchFamily="34" charset="0"/>
                <a:cs typeface="Times New Roman" pitchFamily="18" charset="0"/>
              </a:rPr>
              <a:t> спортом </a:t>
            </a:r>
            <a:r>
              <a:rPr lang="ru-RU" sz="2000" b="1" i="1" dirty="0" err="1">
                <a:solidFill>
                  <a:srgbClr val="008000"/>
                </a:solidFill>
                <a:latin typeface="Segoe Script" panose="020B0504020000000003" pitchFamily="34" charset="0"/>
                <a:cs typeface="Times New Roman" pitchFamily="18" charset="0"/>
              </a:rPr>
              <a:t>можуть</a:t>
            </a:r>
            <a:r>
              <a:rPr lang="ru-RU" sz="2000" b="1" i="1" dirty="0">
                <a:solidFill>
                  <a:srgbClr val="008000"/>
                </a:solidFill>
                <a:latin typeface="Segoe Script" panose="020B0504020000000003" pitchFamily="34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rgbClr val="008000"/>
                </a:solidFill>
                <a:latin typeface="Segoe Script" panose="020B0504020000000003" pitchFamily="34" charset="0"/>
                <a:cs typeface="Times New Roman" pitchFamily="18" charset="0"/>
              </a:rPr>
              <a:t>якісно</a:t>
            </a:r>
            <a:r>
              <a:rPr lang="ru-RU" sz="2000" b="1" i="1" dirty="0">
                <a:solidFill>
                  <a:srgbClr val="008000"/>
                </a:solidFill>
                <a:latin typeface="Segoe Script" panose="020B0504020000000003" pitchFamily="34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rgbClr val="008000"/>
                </a:solidFill>
                <a:latin typeface="Segoe Script" panose="020B0504020000000003" pitchFamily="34" charset="0"/>
                <a:cs typeface="Times New Roman" pitchFamily="18" charset="0"/>
              </a:rPr>
              <a:t>розширити</a:t>
            </a:r>
            <a:r>
              <a:rPr lang="ru-RU" sz="2000" b="1" i="1" dirty="0">
                <a:solidFill>
                  <a:srgbClr val="008000"/>
                </a:solidFill>
                <a:latin typeface="Segoe Script" panose="020B0504020000000003" pitchFamily="34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rgbClr val="008000"/>
                </a:solidFill>
                <a:latin typeface="Segoe Script" panose="020B0504020000000003" pitchFamily="34" charset="0"/>
                <a:cs typeface="Times New Roman" pitchFamily="18" charset="0"/>
              </a:rPr>
              <a:t>своє</a:t>
            </a:r>
            <a:r>
              <a:rPr lang="ru-RU" sz="2000" b="1" i="1" dirty="0">
                <a:solidFill>
                  <a:srgbClr val="008000"/>
                </a:solidFill>
                <a:latin typeface="Segoe Script" panose="020B0504020000000003" pitchFamily="34" charset="0"/>
                <a:cs typeface="Times New Roman" pitchFamily="18" charset="0"/>
              </a:rPr>
              <a:t> коло </a:t>
            </a:r>
            <a:r>
              <a:rPr lang="ru-RU" sz="2000" b="1" i="1" dirty="0" err="1">
                <a:solidFill>
                  <a:srgbClr val="008000"/>
                </a:solidFill>
                <a:latin typeface="Segoe Script" panose="020B0504020000000003" pitchFamily="34" charset="0"/>
                <a:cs typeface="Times New Roman" pitchFamily="18" charset="0"/>
              </a:rPr>
              <a:t>знайомих</a:t>
            </a:r>
            <a:r>
              <a:rPr lang="ru-RU" sz="2000" b="1" i="1" dirty="0">
                <a:solidFill>
                  <a:srgbClr val="008000"/>
                </a:solidFill>
                <a:latin typeface="Segoe Script" panose="020B0504020000000003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11727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35280" cy="70609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Згубні звички скорочують ваше життя!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28800"/>
            <a:ext cx="7305630" cy="4592721"/>
          </a:xfrm>
        </p:spPr>
      </p:pic>
    </p:spTree>
    <p:extLst>
      <p:ext uri="{BB962C8B-B14F-4D97-AF65-F5344CB8AC3E}">
        <p14:creationId xmlns="" xmlns:p14="http://schemas.microsoft.com/office/powerpoint/2010/main" val="398682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167" y="1268760"/>
            <a:ext cx="5472608" cy="5336699"/>
          </a:xfrm>
        </p:spPr>
      </p:pic>
      <p:sp>
        <p:nvSpPr>
          <p:cNvPr id="7" name="TextBox 6"/>
          <p:cNvSpPr txBox="1"/>
          <p:nvPr/>
        </p:nvSpPr>
        <p:spPr>
          <a:xfrm>
            <a:off x="1979712" y="476671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Вживайте корисну їжу</a:t>
            </a:r>
            <a:r>
              <a:rPr lang="uk-U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626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иховна\Desktop\57c706682588c4af0dcf6417c44bc8e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8"/>
            <a:ext cx="9144000" cy="68567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Виховна\Desktop\IMG_20190418_1407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26" y="77514"/>
            <a:ext cx="4480774" cy="29693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3" name="Picture 5" descr="C:\Users\Виховна\Desktop\IMG_21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83993"/>
            <a:ext cx="3960440" cy="2293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4" name="Picture 6" descr="C:\Users\Виховна\Desktop\IMG_219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600" y="3212976"/>
            <a:ext cx="4659888" cy="29245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5" name="Picture 7" descr="C:\Users\Виховна\Desktop\35225371_207848456698958_8076553646415806464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5024"/>
            <a:ext cx="3644280" cy="27332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="" xmlns:p14="http://schemas.microsoft.com/office/powerpoint/2010/main" val="823565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иховна\Desktop\__20160320_17660778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902"/>
            <a:ext cx="9179453" cy="68619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Виховна\Desktop\35222214_207848363365634_4699439901161029632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2816679" cy="49613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6" name="Picture 4" descr="C:\Users\Виховна\Desktop\IMG_22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597311"/>
            <a:ext cx="2615675" cy="39084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7" name="Picture 5" descr="C:\Users\Виховна\Desktop\IMG_37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76672"/>
            <a:ext cx="3373686" cy="33584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8" name="Picture 6" descr="C:\Users\Виховна\Desktop\IMG_21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290" y="4753187"/>
            <a:ext cx="5071655" cy="17478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="" xmlns:p14="http://schemas.microsoft.com/office/powerpoint/2010/main" val="572105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иховна\Desktop\original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Виховна\Desktop\IMG_20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5112568" cy="38342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0" name="Picture 4" descr="C:\Users\Виховна\Desktop\DSC059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068960"/>
            <a:ext cx="3240360" cy="2430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1" name="Picture 5" descr="C:\Users\Виховна\Desktop\IMG_18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09966"/>
            <a:ext cx="3532673" cy="26493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="" xmlns:p14="http://schemas.microsoft.com/office/powerpoint/2010/main" val="2808806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иховна\Desktop\1418176019_fon-nebo-background-priro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Виховна\Desktop\IMG_20190418_1342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118214"/>
            <a:ext cx="3384376" cy="24175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4" name="Picture 4" descr="C:\Users\Виховна\Desktop\IMG_20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748" y="2220594"/>
            <a:ext cx="3453468" cy="26591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5" name="Picture 5" descr="C:\Users\Виховна\Desktop\DSC057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81872"/>
            <a:ext cx="3225545" cy="2283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6" name="Picture 6" descr="C:\Users\Виховна\Desktop\IMG_185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6722" b="32463"/>
          <a:stretch/>
        </p:blipFill>
        <p:spPr bwMode="auto">
          <a:xfrm>
            <a:off x="4991508" y="253578"/>
            <a:ext cx="3923928" cy="18710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7" name="Picture 7" descr="C:\Users\Виховна\Desktop\IMG_201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785"/>
          <a:stretch/>
        </p:blipFill>
        <p:spPr bwMode="auto">
          <a:xfrm>
            <a:off x="16895" y="4466878"/>
            <a:ext cx="3979041" cy="23640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="" xmlns:p14="http://schemas.microsoft.com/office/powerpoint/2010/main" val="2177311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Виховна\Desktop\abstract-colors-colorful-rainbow-background-fon-tsvet-radu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188640"/>
            <a:ext cx="76328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Щоб бути здоровим, життєрадісним, енергійним, мати гарну фігуру, мати здорових діток, вміти захистити себе та тих хто поруч, потрібно займатися спортом, вживати тільки корисну їжу, частіше посміхатися</a:t>
            </a:r>
            <a:r>
              <a:rPr lang="uk-UA" sz="2000" dirty="0">
                <a:solidFill>
                  <a:srgbClr val="7030A0"/>
                </a:solidFill>
              </a:rPr>
              <a:t>. </a:t>
            </a:r>
            <a:r>
              <a:rPr lang="uk-UA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Адже від цього залежить здоров’я всіх людей,  отже, і благополуччя й добробут усієї України, </a:t>
            </a:r>
            <a:endParaRPr lang="uk-UA" sz="2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uk-UA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її </a:t>
            </a:r>
            <a:r>
              <a:rPr lang="uk-UA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щасливе, успішне майбутнє. 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6148" name="Picture 4" descr="C:\Users\Виховна\Desktop\image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15" r="3028" b="6842"/>
          <a:stretch/>
        </p:blipFill>
        <p:spPr bwMode="auto">
          <a:xfrm>
            <a:off x="564776" y="3212976"/>
            <a:ext cx="8068236" cy="29891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="" xmlns:p14="http://schemas.microsoft.com/office/powerpoint/2010/main" val="1650545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21" y="-316"/>
            <a:ext cx="9162121" cy="685831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91264" cy="4968552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5051"/>
            <a:ext cx="2743200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98774" y="764703"/>
            <a:ext cx="4901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Збагатити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здоров’я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допомогти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1472856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Усвідомити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здоров’я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неоціненний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скарб і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зміцнювати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берегти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;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98774" y="2457762"/>
            <a:ext cx="4529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Розвивати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бажання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підтримувати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здоровий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спосіб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сім’ї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65712" y="3284984"/>
            <a:ext cx="5256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Виховувати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бажання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дбати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своє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здоров’я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допомагати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батькам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піклуватися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про 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молодших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членів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сім’ї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24541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3176"/>
            <a:ext cx="8507288" cy="144016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cs typeface="Times New Roman" pitchFamily="18" charset="0"/>
              </a:rPr>
              <a:t>Б</a:t>
            </a:r>
            <a:r>
              <a:rPr lang="ru-RU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cs typeface="Times New Roman" pitchFamily="18" charset="0"/>
              </a:rPr>
              <a:t>ути </a:t>
            </a:r>
            <a:r>
              <a:rPr lang="ru-RU" b="1" i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cs typeface="Times New Roman" pitchFamily="18" charset="0"/>
              </a:rPr>
              <a:t>здоровим</a:t>
            </a:r>
            <a:r>
              <a:rPr lang="ru-RU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cs typeface="Times New Roman" pitchFamily="18" charset="0"/>
              </a:rPr>
              <a:t>це</a:t>
            </a:r>
            <a:r>
              <a:rPr lang="ru-RU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cs typeface="Times New Roman" pitchFamily="18" charset="0"/>
              </a:rPr>
              <a:t> здорово !</a:t>
            </a:r>
            <a:br>
              <a:rPr lang="ru-RU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cs typeface="Times New Roman" pitchFamily="18" charset="0"/>
              </a:rPr>
            </a:b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cs typeface="Times New Roman" pitchFamily="18" charset="0"/>
              </a:rPr>
              <a:t>10 ФАКТІВ</a:t>
            </a:r>
            <a:endParaRPr lang="ru-RU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  <a:cs typeface="Times New Roman" pitchFamily="18" charset="0"/>
            </a:endParaRPr>
          </a:p>
        </p:txBody>
      </p:sp>
      <p:pic>
        <p:nvPicPr>
          <p:cNvPr id="7170" name="Picture 2" descr="C:\Users\Виховна\Desktop\709138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8458"/>
            <a:ext cx="7609335" cy="46607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4616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274638"/>
            <a:ext cx="5328592" cy="1354162"/>
          </a:xfrm>
        </p:spPr>
        <p:txBody>
          <a:bodyPr>
            <a:noAutofit/>
          </a:bodyPr>
          <a:lstStyle/>
          <a:p>
            <a:endParaRPr lang="ru-RU" sz="3600" b="1" dirty="0">
              <a:solidFill>
                <a:srgbClr val="7030A0"/>
              </a:solidFill>
              <a:latin typeface="Segoe Script" panose="020B0504020000000003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02887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latin typeface="Segoe Script" panose="020B0504020000000003" pitchFamily="34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Segoe Script" panose="020B0504020000000003" pitchFamily="34" charset="0"/>
                <a:cs typeface="Times New Roman" pitchFamily="18" charset="0"/>
              </a:rPr>
              <a:t>Людина</a:t>
            </a:r>
            <a:r>
              <a:rPr lang="ru-RU" sz="2000" b="1" dirty="0">
                <a:solidFill>
                  <a:srgbClr val="7030A0"/>
                </a:solidFill>
                <a:latin typeface="Segoe Script" panose="020B0504020000000003" pitchFamily="34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7030A0"/>
                </a:solidFill>
                <a:latin typeface="Segoe Script" panose="020B0504020000000003" pitchFamily="34" charset="0"/>
                <a:cs typeface="Times New Roman" pitchFamily="18" charset="0"/>
              </a:rPr>
              <a:t>що</a:t>
            </a:r>
            <a:r>
              <a:rPr lang="ru-RU" sz="2000" b="1" dirty="0">
                <a:solidFill>
                  <a:srgbClr val="7030A0"/>
                </a:solidFill>
                <a:latin typeface="Segoe Script" panose="020B0504020000000003" pitchFamily="34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Segoe Script" panose="020B0504020000000003" pitchFamily="34" charset="0"/>
                <a:cs typeface="Times New Roman" pitchFamily="18" charset="0"/>
              </a:rPr>
              <a:t>веде</a:t>
            </a:r>
            <a:r>
              <a:rPr lang="ru-RU" sz="2000" b="1" dirty="0">
                <a:solidFill>
                  <a:srgbClr val="7030A0"/>
                </a:solidFill>
                <a:latin typeface="Segoe Script" panose="020B0504020000000003" pitchFamily="34" charset="0"/>
                <a:cs typeface="Times New Roman" pitchFamily="18" charset="0"/>
              </a:rPr>
              <a:t> здоровий </a:t>
            </a:r>
            <a:r>
              <a:rPr lang="ru-RU" sz="2000" b="1" dirty="0" err="1" smtClean="0">
                <a:solidFill>
                  <a:srgbClr val="7030A0"/>
                </a:solidFill>
                <a:latin typeface="Segoe Script" panose="020B0504020000000003" pitchFamily="34" charset="0"/>
                <a:cs typeface="Times New Roman" pitchFamily="18" charset="0"/>
              </a:rPr>
              <a:t>спосіб</a:t>
            </a:r>
            <a:r>
              <a:rPr lang="ru-RU" sz="2000" b="1" dirty="0" smtClean="0">
                <a:solidFill>
                  <a:srgbClr val="7030A0"/>
                </a:solidFill>
                <a:latin typeface="Segoe Script" panose="020B0504020000000003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latin typeface="Segoe Script" panose="020B0504020000000003" pitchFamily="34" charset="0"/>
                <a:cs typeface="Times New Roman" pitchFamily="18" charset="0"/>
              </a:rPr>
              <a:t>життя</a:t>
            </a:r>
            <a:r>
              <a:rPr lang="ru-RU" sz="2000" b="1" dirty="0">
                <a:solidFill>
                  <a:srgbClr val="7030A0"/>
                </a:solidFill>
                <a:latin typeface="Segoe Script" panose="020B0504020000000003" pitchFamily="34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7030A0"/>
                </a:solidFill>
                <a:latin typeface="Segoe Script" panose="020B0504020000000003" pitchFamily="34" charset="0"/>
                <a:cs typeface="Times New Roman" pitchFamily="18" charset="0"/>
              </a:rPr>
              <a:t>живе</a:t>
            </a:r>
            <a:r>
              <a:rPr lang="ru-RU" sz="2000" b="1" dirty="0">
                <a:solidFill>
                  <a:srgbClr val="7030A0"/>
                </a:solidFill>
                <a:latin typeface="Segoe Script" panose="020B0504020000000003" pitchFamily="34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Segoe Script" panose="020B0504020000000003" pitchFamily="34" charset="0"/>
                <a:cs typeface="Times New Roman" pitchFamily="18" charset="0"/>
              </a:rPr>
              <a:t>довше</a:t>
            </a:r>
            <a:r>
              <a:rPr lang="ru-RU" sz="2000" b="1" dirty="0">
                <a:solidFill>
                  <a:srgbClr val="7030A0"/>
                </a:solidFill>
                <a:latin typeface="Segoe Script" panose="020B0504020000000003" pitchFamily="34" charset="0"/>
                <a:cs typeface="Times New Roman" pitchFamily="18" charset="0"/>
              </a:rPr>
              <a:t>.</a:t>
            </a:r>
            <a:r>
              <a:rPr lang="ru-RU" sz="2000" b="1" dirty="0">
                <a:solidFill>
                  <a:srgbClr val="7030A0"/>
                </a:solidFill>
                <a:latin typeface="Segoe Script" panose="020B0504020000000003" pitchFamily="34" charset="0"/>
              </a:rPr>
              <a:t/>
            </a:r>
            <a:br>
              <a:rPr lang="ru-RU" sz="2000" b="1" dirty="0">
                <a:solidFill>
                  <a:srgbClr val="7030A0"/>
                </a:solidFill>
                <a:latin typeface="Segoe Script" panose="020B0504020000000003" pitchFamily="34" charset="0"/>
              </a:rPr>
            </a:br>
            <a:endParaRPr lang="ru-RU" sz="2000" b="1" dirty="0">
              <a:solidFill>
                <a:srgbClr val="7030A0"/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Виховна\Desktop\_1323-2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1653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23728" y="476672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rgbClr val="7030A0"/>
                </a:solidFill>
                <a:latin typeface="Segoe Script" panose="020B0504020000000003" pitchFamily="34" charset="0"/>
              </a:rPr>
              <a:t>Довге життя</a:t>
            </a:r>
            <a:endParaRPr lang="ru-RU" sz="4800" b="1" dirty="0">
              <a:solidFill>
                <a:srgbClr val="7030A0"/>
              </a:solidFill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194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66124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94920" cy="1714202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latin typeface="Segoe Script" panose="020B0504020000000003" pitchFamily="34" charset="0"/>
                <a:cs typeface="Times New Roman" pitchFamily="18" charset="0"/>
              </a:rPr>
              <a:t>Можливість</a:t>
            </a:r>
            <a:r>
              <a:rPr lang="ru-RU" b="1" dirty="0">
                <a:latin typeface="Segoe Script" panose="020B0504020000000003" pitchFamily="34" charset="0"/>
                <a:cs typeface="Times New Roman" pitchFamily="18" charset="0"/>
              </a:rPr>
              <a:t> </a:t>
            </a:r>
            <a:r>
              <a:rPr lang="ru-RU" b="1" dirty="0" err="1">
                <a:latin typeface="Segoe Script" panose="020B0504020000000003" pitchFamily="34" charset="0"/>
                <a:cs typeface="Times New Roman" pitchFamily="18" charset="0"/>
              </a:rPr>
              <a:t>зробити</a:t>
            </a:r>
            <a:r>
              <a:rPr lang="ru-RU" b="1" dirty="0">
                <a:latin typeface="Segoe Script" panose="020B0504020000000003" pitchFamily="34" charset="0"/>
                <a:cs typeface="Times New Roman" pitchFamily="18" charset="0"/>
              </a:rPr>
              <a:t> </a:t>
            </a:r>
            <a:r>
              <a:rPr lang="ru-RU" b="1" dirty="0" err="1">
                <a:latin typeface="Segoe Script" panose="020B0504020000000003" pitchFamily="34" charset="0"/>
                <a:cs typeface="Times New Roman" pitchFamily="18" charset="0"/>
              </a:rPr>
              <a:t>кар'єру</a:t>
            </a:r>
            <a:endParaRPr lang="ru-RU" b="1" dirty="0">
              <a:latin typeface="Segoe Script" panose="020B0504020000000003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78" y="5661248"/>
            <a:ext cx="8928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Segoe Script" panose="020B0504020000000003" pitchFamily="34" charset="0"/>
                <a:cs typeface="Times New Roman" pitchFamily="18" charset="0"/>
              </a:rPr>
              <a:t>При </a:t>
            </a:r>
            <a:r>
              <a:rPr lang="ru-RU" sz="2000" b="1" dirty="0" err="1">
                <a:latin typeface="Segoe Script" panose="020B0504020000000003" pitchFamily="34" charset="0"/>
                <a:cs typeface="Times New Roman" pitchFamily="18" charset="0"/>
              </a:rPr>
              <a:t>прийомі</a:t>
            </a:r>
            <a:r>
              <a:rPr lang="ru-RU" sz="2000" b="1" dirty="0">
                <a:latin typeface="Segoe Script" panose="020B0504020000000003" pitchFamily="34" charset="0"/>
                <a:cs typeface="Times New Roman" pitchFamily="18" charset="0"/>
              </a:rPr>
              <a:t> на роботу </a:t>
            </a:r>
            <a:r>
              <a:rPr lang="ru-RU" sz="2000" b="1" dirty="0" err="1">
                <a:latin typeface="Segoe Script" panose="020B0504020000000003" pitchFamily="34" charset="0"/>
                <a:cs typeface="Times New Roman" pitchFamily="18" charset="0"/>
              </a:rPr>
              <a:t>доволі</a:t>
            </a:r>
            <a:r>
              <a:rPr lang="ru-RU" sz="2000" b="1" dirty="0">
                <a:latin typeface="Segoe Script" panose="020B0504020000000003" pitchFamily="34" charset="0"/>
                <a:cs typeface="Times New Roman" pitchFamily="18" charset="0"/>
              </a:rPr>
              <a:t> часто </a:t>
            </a:r>
            <a:r>
              <a:rPr lang="ru-RU" sz="2000" b="1" dirty="0" err="1" smtClean="0">
                <a:latin typeface="Segoe Script" panose="020B0504020000000003" pitchFamily="34" charset="0"/>
                <a:cs typeface="Times New Roman" pitchFamily="18" charset="0"/>
              </a:rPr>
              <a:t>запитують</a:t>
            </a:r>
            <a:r>
              <a:rPr lang="ru-RU" sz="2000" b="1" dirty="0" smtClean="0">
                <a:latin typeface="Segoe Script" panose="020B0504020000000003" pitchFamily="34" charset="0"/>
                <a:cs typeface="Times New Roman" pitchFamily="18" charset="0"/>
              </a:rPr>
              <a:t> </a:t>
            </a:r>
            <a:r>
              <a:rPr lang="ru-RU" sz="2000" b="1" dirty="0">
                <a:latin typeface="Segoe Script" panose="020B0504020000000003" pitchFamily="34" charset="0"/>
                <a:cs typeface="Times New Roman" pitchFamily="18" charset="0"/>
              </a:rPr>
              <a:t>про </a:t>
            </a:r>
            <a:r>
              <a:rPr lang="ru-RU" sz="2000" b="1" dirty="0" err="1">
                <a:latin typeface="Segoe Script" panose="020B0504020000000003" pitchFamily="34" charset="0"/>
                <a:cs typeface="Times New Roman" pitchFamily="18" charset="0"/>
              </a:rPr>
              <a:t>наявність</a:t>
            </a:r>
            <a:r>
              <a:rPr lang="ru-RU" sz="2000" b="1" dirty="0">
                <a:latin typeface="Segoe Script" panose="020B0504020000000003" pitchFamily="34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Segoe Script" panose="020B0504020000000003" pitchFamily="34" charset="0"/>
                <a:cs typeface="Times New Roman" pitchFamily="18" charset="0"/>
              </a:rPr>
              <a:t>шкідливих</a:t>
            </a:r>
            <a:r>
              <a:rPr lang="ru-RU" sz="2000" b="1" dirty="0">
                <a:latin typeface="Segoe Script" panose="020B0504020000000003" pitchFamily="34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Segoe Script" panose="020B0504020000000003" pitchFamily="34" charset="0"/>
                <a:cs typeface="Times New Roman" pitchFamily="18" charset="0"/>
              </a:rPr>
              <a:t>звичок</a:t>
            </a:r>
            <a:r>
              <a:rPr lang="ru-RU" sz="2000" b="1" dirty="0" smtClean="0">
                <a:latin typeface="Segoe Script" panose="020B0504020000000003" pitchFamily="34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2000" b="1" dirty="0" smtClean="0">
                <a:latin typeface="Segoe Script" panose="020B0504020000000003" pitchFamily="34" charset="0"/>
                <a:cs typeface="Times New Roman" pitchFamily="18" charset="0"/>
              </a:rPr>
              <a:t> </a:t>
            </a:r>
            <a:r>
              <a:rPr lang="ru-RU" sz="2000" b="1" dirty="0">
                <a:latin typeface="Segoe Script" panose="020B0504020000000003" pitchFamily="34" charset="0"/>
                <a:cs typeface="Times New Roman" pitchFamily="18" charset="0"/>
              </a:rPr>
              <a:t>та </a:t>
            </a:r>
            <a:r>
              <a:rPr lang="ru-RU" sz="2000" b="1" dirty="0" err="1">
                <a:latin typeface="Segoe Script" panose="020B0504020000000003" pitchFamily="34" charset="0"/>
                <a:cs typeface="Times New Roman" pitchFamily="18" charset="0"/>
              </a:rPr>
              <a:t>віддають</a:t>
            </a:r>
            <a:r>
              <a:rPr lang="ru-RU" sz="2000" b="1" dirty="0">
                <a:latin typeface="Segoe Script" panose="020B0504020000000003" pitchFamily="34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Segoe Script" panose="020B0504020000000003" pitchFamily="34" charset="0"/>
                <a:cs typeface="Times New Roman" pitchFamily="18" charset="0"/>
              </a:rPr>
              <a:t>перевагу</a:t>
            </a:r>
            <a:r>
              <a:rPr lang="ru-RU" sz="2000" b="1" dirty="0">
                <a:latin typeface="Segoe Script" panose="020B0504020000000003" pitchFamily="34" charset="0"/>
                <a:cs typeface="Times New Roman" pitchFamily="18" charset="0"/>
              </a:rPr>
              <a:t> людям без </a:t>
            </a:r>
            <a:r>
              <a:rPr lang="ru-RU" sz="2000" b="1" dirty="0" err="1">
                <a:latin typeface="Segoe Script" panose="020B0504020000000003" pitchFamily="34" charset="0"/>
                <a:cs typeface="Times New Roman" pitchFamily="18" charset="0"/>
              </a:rPr>
              <a:t>шкідливих</a:t>
            </a:r>
            <a:r>
              <a:rPr lang="ru-RU" sz="2000" b="1" dirty="0">
                <a:latin typeface="Segoe Script" panose="020B0504020000000003" pitchFamily="34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Segoe Script" panose="020B0504020000000003" pitchFamily="34" charset="0"/>
                <a:cs typeface="Times New Roman" pitchFamily="18" charset="0"/>
              </a:rPr>
              <a:t>звичок</a:t>
            </a:r>
            <a:r>
              <a:rPr lang="ru-RU" sz="2000" b="1" dirty="0">
                <a:latin typeface="Segoe Script" panose="020B0504020000000003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4484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87727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919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rgbClr val="002060"/>
                </a:solidFill>
                <a:latin typeface="Segoe Script" panose="020B0504020000000003" pitchFamily="34" charset="0"/>
                <a:cs typeface="Times New Roman" pitchFamily="18" charset="0"/>
              </a:rPr>
              <a:t>Завжди</a:t>
            </a:r>
            <a:r>
              <a:rPr lang="ru-RU" b="1" dirty="0">
                <a:solidFill>
                  <a:srgbClr val="002060"/>
                </a:solidFill>
                <a:latin typeface="Segoe Script" panose="020B0504020000000003" pitchFamily="34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Segoe Script" panose="020B0504020000000003" pitchFamily="34" charset="0"/>
                <a:cs typeface="Times New Roman" pitchFamily="18" charset="0"/>
              </a:rPr>
              <a:t>гарний</a:t>
            </a:r>
            <a:r>
              <a:rPr lang="ru-RU" b="1" dirty="0">
                <a:solidFill>
                  <a:srgbClr val="002060"/>
                </a:solidFill>
                <a:latin typeface="Segoe Script" panose="020B0504020000000003" pitchFamily="34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Segoe Script" panose="020B0504020000000003" pitchFamily="34" charset="0"/>
                <a:cs typeface="Times New Roman" pitchFamily="18" charset="0"/>
              </a:rPr>
              <a:t>настрій</a:t>
            </a:r>
            <a:r>
              <a:rPr lang="ru-RU" b="1" dirty="0">
                <a:solidFill>
                  <a:srgbClr val="002060"/>
                </a:solidFill>
                <a:latin typeface="Segoe Script" panose="020B0504020000000003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2160" y="6062468"/>
            <a:ext cx="8820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rgbClr val="002060"/>
                </a:solidFill>
                <a:latin typeface="Segoe Script" panose="020B0504020000000003" pitchFamily="34" charset="0"/>
                <a:cs typeface="Times New Roman" pitchFamily="18" charset="0"/>
              </a:rPr>
              <a:t>Відомо</a:t>
            </a:r>
            <a:r>
              <a:rPr lang="ru-RU" sz="2000" b="1" dirty="0">
                <a:solidFill>
                  <a:srgbClr val="002060"/>
                </a:solidFill>
                <a:latin typeface="Segoe Script" panose="020B0504020000000003" pitchFamily="34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Segoe Script" panose="020B0504020000000003" pitchFamily="34" charset="0"/>
                <a:cs typeface="Times New Roman" pitchFamily="18" charset="0"/>
              </a:rPr>
              <a:t>що</a:t>
            </a:r>
            <a:r>
              <a:rPr lang="ru-RU" sz="2000" b="1" dirty="0">
                <a:solidFill>
                  <a:srgbClr val="002060"/>
                </a:solidFill>
                <a:latin typeface="Segoe Script" panose="020B0504020000000003" pitchFamily="34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Segoe Script" panose="020B0504020000000003" pitchFamily="34" charset="0"/>
                <a:cs typeface="Times New Roman" pitchFamily="18" charset="0"/>
              </a:rPr>
              <a:t>фізично</a:t>
            </a:r>
            <a:r>
              <a:rPr lang="ru-RU" sz="2000" b="1" dirty="0">
                <a:solidFill>
                  <a:srgbClr val="002060"/>
                </a:solidFill>
                <a:latin typeface="Segoe Script" panose="020B0504020000000003" pitchFamily="34" charset="0"/>
                <a:cs typeface="Times New Roman" pitchFamily="18" charset="0"/>
              </a:rPr>
              <a:t> здорова </a:t>
            </a:r>
            <a:r>
              <a:rPr lang="ru-RU" sz="2000" b="1" dirty="0" err="1">
                <a:solidFill>
                  <a:srgbClr val="002060"/>
                </a:solidFill>
                <a:latin typeface="Segoe Script" panose="020B0504020000000003" pitchFamily="34" charset="0"/>
                <a:cs typeface="Times New Roman" pitchFamily="18" charset="0"/>
              </a:rPr>
              <a:t>людина</a:t>
            </a:r>
            <a:r>
              <a:rPr lang="ru-RU" sz="2000" b="1" dirty="0">
                <a:solidFill>
                  <a:srgbClr val="002060"/>
                </a:solidFill>
                <a:latin typeface="Segoe Script" panose="020B0504020000000003" pitchFamily="34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Segoe Script" panose="020B0504020000000003" pitchFamily="34" charset="0"/>
                <a:cs typeface="Times New Roman" pitchFamily="18" charset="0"/>
              </a:rPr>
              <a:t>має</a:t>
            </a:r>
            <a:r>
              <a:rPr lang="ru-RU" sz="2000" b="1" dirty="0">
                <a:solidFill>
                  <a:srgbClr val="002060"/>
                </a:solidFill>
                <a:latin typeface="Segoe Script" panose="020B0504020000000003" pitchFamily="34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Segoe Script" panose="020B0504020000000003" pitchFamily="34" charset="0"/>
                <a:cs typeface="Times New Roman" pitchFamily="18" charset="0"/>
              </a:rPr>
              <a:t>гарний</a:t>
            </a:r>
            <a:r>
              <a:rPr lang="ru-RU" sz="2000" b="1" dirty="0">
                <a:solidFill>
                  <a:srgbClr val="002060"/>
                </a:solidFill>
                <a:latin typeface="Segoe Script" panose="020B0504020000000003" pitchFamily="34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Segoe Script" panose="020B0504020000000003" pitchFamily="34" charset="0"/>
                <a:cs typeface="Times New Roman" pitchFamily="18" charset="0"/>
              </a:rPr>
              <a:t>емоційний</a:t>
            </a:r>
            <a:r>
              <a:rPr lang="ru-RU" sz="2000" b="1" dirty="0">
                <a:solidFill>
                  <a:srgbClr val="002060"/>
                </a:solidFill>
                <a:latin typeface="Segoe Script" panose="020B0504020000000003" pitchFamily="34" charset="0"/>
                <a:cs typeface="Times New Roman" pitchFamily="18" charset="0"/>
              </a:rPr>
              <a:t> стан.</a:t>
            </a:r>
          </a:p>
        </p:txBody>
      </p:sp>
    </p:spTree>
    <p:extLst>
      <p:ext uri="{BB962C8B-B14F-4D97-AF65-F5344CB8AC3E}">
        <p14:creationId xmlns="" xmlns:p14="http://schemas.microsoft.com/office/powerpoint/2010/main" val="207883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08" y="0"/>
            <a:ext cx="9171503" cy="551723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0"/>
            <a:ext cx="4608512" cy="980728"/>
          </a:xfrm>
        </p:spPr>
        <p:txBody>
          <a:bodyPr>
            <a:normAutofit/>
          </a:bodyPr>
          <a:lstStyle/>
          <a:p>
            <a:r>
              <a:rPr lang="ru-RU" sz="4000" b="1" dirty="0" err="1">
                <a:solidFill>
                  <a:srgbClr val="FFFF00"/>
                </a:solidFill>
                <a:latin typeface="Segoe Script" panose="020B0504020000000003" pitchFamily="34" charset="0"/>
                <a:cs typeface="Times New Roman" pitchFamily="18" charset="0"/>
              </a:rPr>
              <a:t>Гарна</a:t>
            </a:r>
            <a:r>
              <a:rPr lang="ru-RU" sz="4000" b="1" dirty="0">
                <a:solidFill>
                  <a:srgbClr val="FFFF00"/>
                </a:solidFill>
                <a:latin typeface="Segoe Script" panose="020B0504020000000003" pitchFamily="34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FFFF00"/>
                </a:solidFill>
                <a:latin typeface="Segoe Script" panose="020B0504020000000003" pitchFamily="34" charset="0"/>
                <a:cs typeface="Times New Roman" pitchFamily="18" charset="0"/>
              </a:rPr>
              <a:t>фігура</a:t>
            </a:r>
            <a:r>
              <a:rPr lang="ru-RU" sz="4000" b="1" dirty="0">
                <a:solidFill>
                  <a:srgbClr val="FFFF00"/>
                </a:solidFill>
                <a:latin typeface="Segoe Script" panose="020B0504020000000003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5038" y="5805264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Segoe Script" panose="020B0504020000000003" pitchFamily="34" charset="0"/>
                <a:cs typeface="Times New Roman" pitchFamily="18" charset="0"/>
              </a:rPr>
              <a:t>Людина яка </a:t>
            </a:r>
            <a:r>
              <a:rPr lang="ru-RU" sz="2000" b="1" dirty="0" err="1">
                <a:latin typeface="Segoe Script" panose="020B0504020000000003" pitchFamily="34" charset="0"/>
                <a:cs typeface="Times New Roman" pitchFamily="18" charset="0"/>
              </a:rPr>
              <a:t>веде</a:t>
            </a:r>
            <a:r>
              <a:rPr lang="ru-RU" sz="2000" b="1" dirty="0">
                <a:latin typeface="Segoe Script" panose="020B0504020000000003" pitchFamily="34" charset="0"/>
                <a:cs typeface="Times New Roman" pitchFamily="18" charset="0"/>
              </a:rPr>
              <a:t> здоровий образ </a:t>
            </a:r>
            <a:r>
              <a:rPr lang="ru-RU" sz="2000" b="1" dirty="0" err="1">
                <a:latin typeface="Segoe Script" panose="020B0504020000000003" pitchFamily="34" charset="0"/>
                <a:cs typeface="Times New Roman" pitchFamily="18" charset="0"/>
              </a:rPr>
              <a:t>життя</a:t>
            </a:r>
            <a:r>
              <a:rPr lang="ru-RU" sz="2000" b="1" dirty="0">
                <a:latin typeface="Segoe Script" panose="020B0504020000000003" pitchFamily="34" charset="0"/>
                <a:cs typeface="Times New Roman" pitchFamily="18" charset="0"/>
              </a:rPr>
              <a:t> та </a:t>
            </a:r>
            <a:r>
              <a:rPr lang="ru-RU" sz="2000" b="1" dirty="0" err="1">
                <a:latin typeface="Segoe Script" panose="020B0504020000000003" pitchFamily="34" charset="0"/>
                <a:cs typeface="Times New Roman" pitchFamily="18" charset="0"/>
              </a:rPr>
              <a:t>займається</a:t>
            </a:r>
            <a:r>
              <a:rPr lang="ru-RU" sz="2000" b="1" dirty="0">
                <a:latin typeface="Segoe Script" panose="020B0504020000000003" pitchFamily="34" charset="0"/>
                <a:cs typeface="Times New Roman" pitchFamily="18" charset="0"/>
              </a:rPr>
              <a:t> спортом </a:t>
            </a:r>
            <a:r>
              <a:rPr lang="ru-RU" sz="2000" b="1" dirty="0" err="1">
                <a:latin typeface="Segoe Script" panose="020B0504020000000003" pitchFamily="34" charset="0"/>
                <a:cs typeface="Times New Roman" pitchFamily="18" charset="0"/>
              </a:rPr>
              <a:t>має</a:t>
            </a:r>
            <a:r>
              <a:rPr lang="ru-RU" sz="2000" b="1" dirty="0">
                <a:latin typeface="Segoe Script" panose="020B0504020000000003" pitchFamily="34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Segoe Script" panose="020B0504020000000003" pitchFamily="34" charset="0"/>
                <a:cs typeface="Times New Roman" pitchFamily="18" charset="0"/>
              </a:rPr>
              <a:t>гарну</a:t>
            </a:r>
            <a:r>
              <a:rPr lang="ru-RU" sz="2000" b="1" dirty="0">
                <a:latin typeface="Segoe Script" panose="020B0504020000000003" pitchFamily="34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Segoe Script" panose="020B0504020000000003" pitchFamily="34" charset="0"/>
                <a:cs typeface="Times New Roman" pitchFamily="18" charset="0"/>
              </a:rPr>
              <a:t>фігуру</a:t>
            </a:r>
            <a:r>
              <a:rPr lang="ru-RU" sz="2000" b="1" dirty="0">
                <a:latin typeface="Segoe Script" panose="020B0504020000000003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409717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1440"/>
            <a:ext cx="9131424" cy="624777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6059016" cy="1138138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latin typeface="Segoe Script" panose="020B0504020000000003" pitchFamily="34" charset="0"/>
                <a:cs typeface="Times New Roman" pitchFamily="18" charset="0"/>
              </a:rPr>
              <a:t>Енергія</a:t>
            </a:r>
            <a:r>
              <a:rPr lang="ru-RU" b="1" dirty="0">
                <a:latin typeface="Segoe Script" panose="020B0504020000000003" pitchFamily="34" charset="0"/>
                <a:cs typeface="Times New Roman" pitchFamily="18" charset="0"/>
              </a:rPr>
              <a:t> та </a:t>
            </a:r>
            <a:r>
              <a:rPr lang="ru-RU" b="1" dirty="0" err="1">
                <a:latin typeface="Segoe Script" panose="020B0504020000000003" pitchFamily="34" charset="0"/>
                <a:cs typeface="Times New Roman" pitchFamily="18" charset="0"/>
              </a:rPr>
              <a:t>витривалість</a:t>
            </a:r>
            <a:r>
              <a:rPr lang="ru-RU" b="1" dirty="0">
                <a:latin typeface="Segoe Script" panose="020B0504020000000003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758114"/>
            <a:ext cx="9036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Segoe Script" panose="020B0504020000000003" pitchFamily="34" charset="0"/>
                <a:cs typeface="Times New Roman" pitchFamily="18" charset="0"/>
              </a:rPr>
              <a:t>Люди </a:t>
            </a:r>
            <a:r>
              <a:rPr lang="ru-RU" sz="2000" b="1" dirty="0" err="1">
                <a:latin typeface="Segoe Script" panose="020B0504020000000003" pitchFamily="34" charset="0"/>
                <a:cs typeface="Times New Roman" pitchFamily="18" charset="0"/>
              </a:rPr>
              <a:t>які</a:t>
            </a:r>
            <a:r>
              <a:rPr lang="ru-RU" sz="2000" b="1" dirty="0">
                <a:latin typeface="Segoe Script" panose="020B0504020000000003" pitchFamily="34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Segoe Script" panose="020B0504020000000003" pitchFamily="34" charset="0"/>
                <a:cs typeface="Times New Roman" pitchFamily="18" charset="0"/>
              </a:rPr>
              <a:t>ведуть</a:t>
            </a:r>
            <a:r>
              <a:rPr lang="ru-RU" sz="2000" b="1" dirty="0">
                <a:latin typeface="Segoe Script" panose="020B0504020000000003" pitchFamily="34" charset="0"/>
                <a:cs typeface="Times New Roman" pitchFamily="18" charset="0"/>
              </a:rPr>
              <a:t> здоровий </a:t>
            </a:r>
            <a:r>
              <a:rPr lang="ru-RU" sz="2000" b="1" dirty="0" err="1" smtClean="0">
                <a:latin typeface="Segoe Script" panose="020B0504020000000003" pitchFamily="34" charset="0"/>
                <a:cs typeface="Times New Roman" pitchFamily="18" charset="0"/>
              </a:rPr>
              <a:t>спосіб</a:t>
            </a:r>
            <a:r>
              <a:rPr lang="ru-RU" sz="2000" b="1" dirty="0" smtClean="0">
                <a:latin typeface="Segoe Script" panose="020B0504020000000003" pitchFamily="34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Segoe Script" panose="020B0504020000000003" pitchFamily="34" charset="0"/>
                <a:cs typeface="Times New Roman" pitchFamily="18" charset="0"/>
              </a:rPr>
              <a:t>життя</a:t>
            </a:r>
            <a:r>
              <a:rPr lang="ru-RU" sz="2000" b="1" dirty="0">
                <a:latin typeface="Segoe Script" panose="020B0504020000000003" pitchFamily="34" charset="0"/>
                <a:cs typeface="Times New Roman" pitchFamily="18" charset="0"/>
              </a:rPr>
              <a:t> та </a:t>
            </a:r>
            <a:r>
              <a:rPr lang="ru-RU" sz="2000" b="1" dirty="0" err="1">
                <a:latin typeface="Segoe Script" panose="020B0504020000000003" pitchFamily="34" charset="0"/>
                <a:cs typeface="Times New Roman" pitchFamily="18" charset="0"/>
              </a:rPr>
              <a:t>займаються</a:t>
            </a:r>
            <a:r>
              <a:rPr lang="ru-RU" sz="2000" b="1" dirty="0">
                <a:latin typeface="Segoe Script" panose="020B0504020000000003" pitchFamily="34" charset="0"/>
                <a:cs typeface="Times New Roman" pitchFamily="18" charset="0"/>
              </a:rPr>
              <a:t> спортом дуже </a:t>
            </a:r>
            <a:r>
              <a:rPr lang="ru-RU" sz="2000" b="1" dirty="0" err="1">
                <a:latin typeface="Segoe Script" panose="020B0504020000000003" pitchFamily="34" charset="0"/>
                <a:cs typeface="Times New Roman" pitchFamily="18" charset="0"/>
              </a:rPr>
              <a:t>енергійні</a:t>
            </a:r>
            <a:r>
              <a:rPr lang="ru-RU" sz="2000" b="1" dirty="0">
                <a:latin typeface="Segoe Script" panose="020B0504020000000003" pitchFamily="34" charset="0"/>
                <a:cs typeface="Times New Roman" pitchFamily="18" charset="0"/>
              </a:rPr>
              <a:t> та </a:t>
            </a:r>
            <a:r>
              <a:rPr lang="ru-RU" sz="2000" b="1" dirty="0" err="1">
                <a:latin typeface="Segoe Script" panose="020B0504020000000003" pitchFamily="34" charset="0"/>
                <a:cs typeface="Times New Roman" pitchFamily="18" charset="0"/>
              </a:rPr>
              <a:t>витривалі</a:t>
            </a:r>
            <a:r>
              <a:rPr lang="ru-RU" sz="2000" b="1" dirty="0">
                <a:latin typeface="Segoe Script" panose="020B0504020000000003" pitchFamily="34" charset="0"/>
                <a:cs typeface="Times New Roman" pitchFamily="18" charset="0"/>
              </a:rPr>
              <a:t>. </a:t>
            </a:r>
            <a:endParaRPr lang="ru-RU" sz="2000" b="1" dirty="0" smtClean="0">
              <a:latin typeface="Segoe Script" panose="020B0504020000000003" pitchFamily="34" charset="0"/>
              <a:cs typeface="Times New Roman" pitchFamily="18" charset="0"/>
            </a:endParaRPr>
          </a:p>
          <a:p>
            <a:pPr algn="ctr"/>
            <a:r>
              <a:rPr lang="ru-RU" sz="2000" b="1" dirty="0" err="1" smtClean="0">
                <a:latin typeface="Segoe Script" panose="020B0504020000000003" pitchFamily="34" charset="0"/>
                <a:cs typeface="Times New Roman" pitchFamily="18" charset="0"/>
              </a:rPr>
              <a:t>Саме</a:t>
            </a:r>
            <a:r>
              <a:rPr lang="ru-RU" sz="2000" b="1" dirty="0" smtClean="0">
                <a:latin typeface="Segoe Script" panose="020B0504020000000003" pitchFamily="34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Segoe Script" panose="020B0504020000000003" pitchFamily="34" charset="0"/>
                <a:cs typeface="Times New Roman" pitchFamily="18" charset="0"/>
              </a:rPr>
              <a:t>такі</a:t>
            </a:r>
            <a:r>
              <a:rPr lang="ru-RU" sz="2000" b="1" dirty="0">
                <a:latin typeface="Segoe Script" panose="020B0504020000000003" pitchFamily="34" charset="0"/>
                <a:cs typeface="Times New Roman" pitchFamily="18" charset="0"/>
              </a:rPr>
              <a:t> люди </a:t>
            </a:r>
            <a:r>
              <a:rPr lang="ru-RU" sz="2000" b="1" dirty="0" err="1">
                <a:latin typeface="Segoe Script" panose="020B0504020000000003" pitchFamily="34" charset="0"/>
                <a:cs typeface="Times New Roman" pitchFamily="18" charset="0"/>
              </a:rPr>
              <a:t>скоріше</a:t>
            </a:r>
            <a:r>
              <a:rPr lang="ru-RU" sz="2000" b="1" dirty="0">
                <a:latin typeface="Segoe Script" panose="020B0504020000000003" pitchFamily="34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Segoe Script" panose="020B0504020000000003" pitchFamily="34" charset="0"/>
                <a:cs typeface="Times New Roman" pitchFamily="18" charset="0"/>
              </a:rPr>
              <a:t>досягають</a:t>
            </a:r>
            <a:r>
              <a:rPr lang="ru-RU" sz="2000" b="1" dirty="0">
                <a:latin typeface="Segoe Script" panose="020B0504020000000003" pitchFamily="34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Segoe Script" panose="020B0504020000000003" pitchFamily="34" charset="0"/>
                <a:cs typeface="Times New Roman" pitchFamily="18" charset="0"/>
              </a:rPr>
              <a:t>своєї</a:t>
            </a:r>
            <a:r>
              <a:rPr lang="ru-RU" sz="2000" b="1" dirty="0">
                <a:latin typeface="Segoe Script" panose="020B0504020000000003" pitchFamily="34" charset="0"/>
                <a:cs typeface="Times New Roman" pitchFamily="18" charset="0"/>
              </a:rPr>
              <a:t> мети.</a:t>
            </a:r>
          </a:p>
        </p:txBody>
      </p:sp>
    </p:spTree>
    <p:extLst>
      <p:ext uri="{BB962C8B-B14F-4D97-AF65-F5344CB8AC3E}">
        <p14:creationId xmlns="" xmlns:p14="http://schemas.microsoft.com/office/powerpoint/2010/main" val="378397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26" y="0"/>
            <a:ext cx="9176651" cy="609329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919"/>
            <a:ext cx="5184576" cy="946809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cs typeface="Times New Roman" pitchFamily="18" charset="0"/>
              </a:rPr>
              <a:t>Бути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cs typeface="Times New Roman" pitchFamily="18" charset="0"/>
              </a:rPr>
              <a:t>сильним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17010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atin typeface="Segoe Script" panose="020B0504020000000003" pitchFamily="34" charset="0"/>
                <a:cs typeface="Times New Roman" pitchFamily="18" charset="0"/>
              </a:rPr>
              <a:t>Люди </a:t>
            </a:r>
            <a:r>
              <a:rPr lang="ru-RU" b="1" i="1" dirty="0" err="1">
                <a:latin typeface="Segoe Script" panose="020B0504020000000003" pitchFamily="34" charset="0"/>
                <a:cs typeface="Times New Roman" pitchFamily="18" charset="0"/>
              </a:rPr>
              <a:t>які</a:t>
            </a:r>
            <a:r>
              <a:rPr lang="ru-RU" b="1" i="1" dirty="0">
                <a:latin typeface="Segoe Script" panose="020B0504020000000003" pitchFamily="34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Segoe Script" panose="020B0504020000000003" pitchFamily="34" charset="0"/>
                <a:cs typeface="Times New Roman" pitchFamily="18" charset="0"/>
              </a:rPr>
              <a:t>ведуть</a:t>
            </a:r>
            <a:r>
              <a:rPr lang="ru-RU" b="1" i="1" dirty="0">
                <a:latin typeface="Segoe Script" panose="020B0504020000000003" pitchFamily="34" charset="0"/>
                <a:cs typeface="Times New Roman" pitchFamily="18" charset="0"/>
              </a:rPr>
              <a:t> здоровий </a:t>
            </a:r>
            <a:r>
              <a:rPr lang="ru-RU" b="1" i="1" dirty="0" err="1" smtClean="0">
                <a:latin typeface="Segoe Script" panose="020B0504020000000003" pitchFamily="34" charset="0"/>
                <a:cs typeface="Times New Roman" pitchFamily="18" charset="0"/>
              </a:rPr>
              <a:t>спосіб</a:t>
            </a:r>
            <a:r>
              <a:rPr lang="ru-RU" b="1" i="1" dirty="0" smtClean="0">
                <a:latin typeface="Segoe Script" panose="020B0504020000000003" pitchFamily="34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Segoe Script" panose="020B0504020000000003" pitchFamily="34" charset="0"/>
                <a:cs typeface="Times New Roman" pitchFamily="18" charset="0"/>
              </a:rPr>
              <a:t>життя</a:t>
            </a:r>
            <a:r>
              <a:rPr lang="ru-RU" b="1" i="1" dirty="0">
                <a:latin typeface="Segoe Script" panose="020B0504020000000003" pitchFamily="34" charset="0"/>
                <a:cs typeface="Times New Roman" pitchFamily="18" charset="0"/>
              </a:rPr>
              <a:t> та </a:t>
            </a:r>
            <a:r>
              <a:rPr lang="ru-RU" b="1" i="1" dirty="0" err="1">
                <a:latin typeface="Segoe Script" panose="020B0504020000000003" pitchFamily="34" charset="0"/>
                <a:cs typeface="Times New Roman" pitchFamily="18" charset="0"/>
              </a:rPr>
              <a:t>займаються</a:t>
            </a:r>
            <a:r>
              <a:rPr lang="ru-RU" b="1" i="1" dirty="0">
                <a:latin typeface="Segoe Script" panose="020B0504020000000003" pitchFamily="34" charset="0"/>
                <a:cs typeface="Times New Roman" pitchFamily="18" charset="0"/>
              </a:rPr>
              <a:t> спортом </a:t>
            </a:r>
            <a:r>
              <a:rPr lang="ru-RU" b="1" i="1" dirty="0" err="1">
                <a:latin typeface="Segoe Script" panose="020B0504020000000003" pitchFamily="34" charset="0"/>
                <a:cs typeface="Times New Roman" pitchFamily="18" charset="0"/>
              </a:rPr>
              <a:t>можуть</a:t>
            </a:r>
            <a:r>
              <a:rPr lang="ru-RU" b="1" i="1" dirty="0">
                <a:latin typeface="Segoe Script" panose="020B0504020000000003" pitchFamily="34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Segoe Script" panose="020B0504020000000003" pitchFamily="34" charset="0"/>
                <a:cs typeface="Times New Roman" pitchFamily="18" charset="0"/>
              </a:rPr>
              <a:t>захистити</a:t>
            </a:r>
            <a:r>
              <a:rPr lang="ru-RU" b="1" i="1" dirty="0">
                <a:latin typeface="Segoe Script" panose="020B0504020000000003" pitchFamily="34" charset="0"/>
                <a:cs typeface="Times New Roman" pitchFamily="18" charset="0"/>
              </a:rPr>
              <a:t> себе та </a:t>
            </a:r>
            <a:r>
              <a:rPr lang="ru-RU" b="1" i="1" dirty="0" err="1" smtClean="0">
                <a:latin typeface="Segoe Script" panose="020B0504020000000003" pitchFamily="34" charset="0"/>
                <a:cs typeface="Times New Roman" pitchFamily="18" charset="0"/>
              </a:rPr>
              <a:t>близьких</a:t>
            </a:r>
            <a:r>
              <a:rPr lang="ru-RU" b="1" i="1" dirty="0" smtClean="0">
                <a:latin typeface="Segoe Script" panose="020B0504020000000003" pitchFamily="34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Segoe Script" panose="020B0504020000000003" pitchFamily="34" charset="0"/>
                <a:cs typeface="Times New Roman" pitchFamily="18" charset="0"/>
              </a:rPr>
              <a:t>від</a:t>
            </a:r>
            <a:r>
              <a:rPr lang="ru-RU" b="1" i="1" dirty="0" smtClean="0">
                <a:latin typeface="Segoe Script" panose="020B0504020000000003" pitchFamily="34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Segoe Script" panose="020B0504020000000003" pitchFamily="34" charset="0"/>
                <a:cs typeface="Times New Roman" pitchFamily="18" charset="0"/>
              </a:rPr>
              <a:t>злодіїв</a:t>
            </a:r>
            <a:r>
              <a:rPr lang="ru-RU" b="1" i="1" dirty="0">
                <a:latin typeface="Segoe Script" panose="020B0504020000000003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50641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308</Words>
  <Application>Microsoft Office PowerPoint</Application>
  <PresentationFormat>Экран (4:3)</PresentationFormat>
  <Paragraphs>44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КОМУНАЛЬНИЙ ЗАКЛАД ЗАГАЛЬНОЇ  СЕРЕДНЬОЇ ОСВІТИ   І – ІІІ  СТУПЕНІВ   «ВАТУТІНСЬКИЙ ЛІЦЕЙ №2  ВАТУТІНСЬКОЇ МІСЬКОЇ РАДИ ЧЕРКАСЬКОЇ ОБЛАСТІ»</vt:lpstr>
      <vt:lpstr> </vt:lpstr>
      <vt:lpstr>Бути здоровим це здорово !  10 ФАКТІВ</vt:lpstr>
      <vt:lpstr>Слайд 4</vt:lpstr>
      <vt:lpstr>Можливість зробити кар'єру</vt:lpstr>
      <vt:lpstr>Завжди гарний настрій </vt:lpstr>
      <vt:lpstr>Гарна фігура </vt:lpstr>
      <vt:lpstr>Енергія та витривалість </vt:lpstr>
      <vt:lpstr>Бути сильним </vt:lpstr>
      <vt:lpstr>Здоров'я</vt:lpstr>
      <vt:lpstr>Здорові діти </vt:lpstr>
      <vt:lpstr>Розширення кола знайомих </vt:lpstr>
      <vt:lpstr>Згубні звички скорочують ваше життя!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Admin</cp:lastModifiedBy>
  <cp:revision>31</cp:revision>
  <dcterms:created xsi:type="dcterms:W3CDTF">2019-09-06T10:59:03Z</dcterms:created>
  <dcterms:modified xsi:type="dcterms:W3CDTF">2020-05-18T07:16:56Z</dcterms:modified>
</cp:coreProperties>
</file>